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7" r:id="rId7"/>
    <p:sldId id="261" r:id="rId8"/>
    <p:sldId id="266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F62EF-05DE-8EB3-E5F1-662D2BFDB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DD8C5-72D3-FFA7-740B-685E28257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EA3A3-67A3-7B10-0E49-00A041C4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7BF2B-07B2-F589-6F45-14DF59BD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6DA1B-8799-780A-ADB4-FC18F1EF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1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F9D5D-A047-6C04-2AE5-9516B75F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BB421-E733-0FBE-F2FD-D3E823873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90C6E-550C-EB76-5519-235EEBDA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EFC6F-A487-F65B-0CF0-3C58B73A3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DAB2E-B4C3-68E3-2BC2-39BABFAC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9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81F5A-F0A6-926A-A942-68617AE8A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B86642-F952-C281-65BC-78959024C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1C3C1-200A-3803-0AE5-0288DEA8A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72548-3BC7-C576-29B3-527F396C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16E80-267C-CE4E-37D3-62156B72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2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7CA4-735E-DFC4-AF00-C7C248980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D4D6-34B4-D043-36E0-7A75A339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5242C-D1E0-EC8F-CB4A-5A146EE0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60062-4603-ABEE-2722-6367DC7A6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17632-7581-717B-29F2-D6EE62A47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5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C38E8-04DE-000E-BF66-F2BB9446E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AA30A-8B50-3C88-7470-22062BC4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FD4AE-9A5B-BB7A-E00B-BF8F33CD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FD4AA-093D-A12C-6A07-AD33D6E0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79606-4DBA-C48E-E351-55D81783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37F7-2B3C-EFE0-2DEC-600C9339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F158E-12ED-279B-129C-4CBFE169D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B2749-F80E-A477-A256-544C5CC8B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76710-10FD-8F74-3BD1-76152B55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B8942-A6F0-F8EC-57E6-A8E3523C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4AEE2-8EA5-8A2A-6EBE-7CCC3033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6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82DB6-5CD6-C905-AC86-91684A978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55844-554F-2105-8EC7-5BD578C02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02924-8134-924D-F41A-7758A5F80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C9A23-FB6B-C20C-C217-9757C1D3C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2DC3C-932F-DD95-9381-E025CE089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FAF586-3192-8CB7-5B5B-0D8BDBE43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5CACDD-DD50-C7C1-20E8-6B476DEF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EC72A5-7904-E7B7-2327-613C5038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5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0B7BD-8C6F-DAD1-2D1E-C5365EE42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6EA89D-B6E6-1950-29E9-F5690B35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5D46A-722F-14B6-57E2-0EF1D899C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2743A-4B85-8BD3-2BF6-458543B7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3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9FFB77-610D-CF45-F557-8EC70E6F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65A4C-3B3C-B48E-04D5-F50D3181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64155-1A6D-135B-2D0B-93819C5C7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0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EFDD-40C5-5AAA-4AB4-CD3FD4954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97A50-7E97-BEAB-B052-6D0C2B7BC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15E49-2A7F-5F92-31F2-2DF3670B6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1CACF-3BA6-8331-AEF2-C9847F55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F8AED-2827-99D2-E9A7-CCF2E970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EB7D9-7EFE-1D53-8A1E-AEA72B162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1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7B23-4A56-0542-1850-654F4F4A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D61F98-DD36-F454-C9B4-129BAC757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79138-1710-EED7-B71B-8EE42AD36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2BCC9-A346-32DF-FB8D-E4D8131C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B0F45-3C3B-0F80-98C7-F51882C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15E27-693A-DE5C-14D4-1E7DE736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6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A79B5-54AD-A352-D708-01FD37FC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20F85-C71F-7C2E-A41A-8CB4079E4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C2EFD-CABA-7D4B-54DA-D167CBD49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398F-5F8A-4127-A6A7-9C7D9325A80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9DE65-2654-CA96-CCBA-084FCE2C49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10EBD-D3DB-BB78-419F-32C4B0116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9A19-24A7-452C-9AF1-F7E90E744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7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weather.gov/arx/skywar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88ED-DEB5-58E4-78DB-042D10F31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F5E84-8E66-16DE-5FF4-DD064188B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51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2870E-A6E2-CDA1-AB1C-122A585B77F1}"/>
              </a:ext>
            </a:extLst>
          </p:cNvPr>
          <p:cNvSpPr/>
          <p:nvPr/>
        </p:nvSpPr>
        <p:spPr>
          <a:xfrm>
            <a:off x="838200" y="1234065"/>
            <a:ext cx="10175543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Hwy 14 &amp; </a:t>
            </a:r>
            <a:r>
              <a:rPr lang="en-US" sz="36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Kokamanjo</a:t>
            </a: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Rd.</a:t>
            </a:r>
          </a:p>
          <a:p>
            <a:pPr marL="914400" indent="-914400">
              <a:buAutoNum type="arabicPeriod"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Five Points, Five Points Drive</a:t>
            </a:r>
          </a:p>
          <a:p>
            <a:pPr marL="914400" indent="-914400">
              <a:buAutoNum type="arabicPeriod"/>
            </a:pP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Port Andrew, Hwy 60 &amp; County M</a:t>
            </a:r>
          </a:p>
          <a:p>
            <a:pPr marL="914400" indent="-914400">
              <a:buAutoNum type="arabicPeriod"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Hwy 56 &amp; County A</a:t>
            </a:r>
          </a:p>
          <a:p>
            <a:pPr marL="914400" indent="-914400">
              <a:buAutoNum type="arabicPeriod"/>
            </a:pP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County A &amp; County ZZ</a:t>
            </a:r>
          </a:p>
          <a:p>
            <a:pPr marL="914400" indent="-914400">
              <a:buAutoNum type="arabicPeriod"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Hwy 14 &amp; County ZZ Bashford Hill</a:t>
            </a:r>
          </a:p>
          <a:p>
            <a:pPr marL="914400" indent="-914400">
              <a:buAutoNum type="arabicPeriod"/>
            </a:pP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County ZZ &amp; Muldowney Road</a:t>
            </a:r>
          </a:p>
          <a:p>
            <a:pPr marL="914400" indent="-914400">
              <a:buAutoNum type="arabicPeriod"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Hwy 80 N &amp; County V (County Line)</a:t>
            </a:r>
          </a:p>
          <a:p>
            <a:pPr marL="914400" indent="-914400">
              <a:buAutoNum type="arabicPeriod"/>
            </a:pP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Bunker Hill Radio Tower</a:t>
            </a:r>
          </a:p>
          <a:p>
            <a:pPr marL="914400" indent="-914400">
              <a:buAutoNum type="arabicPeriod"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Hwy 130 North of Hwy 14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E4CEAA-BC74-5096-E238-34EAAAC679D4}"/>
              </a:ext>
            </a:extLst>
          </p:cNvPr>
          <p:cNvSpPr txBox="1"/>
          <p:nvPr/>
        </p:nvSpPr>
        <p:spPr>
          <a:xfrm>
            <a:off x="0" y="13220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Richland County </a:t>
            </a:r>
            <a:r>
              <a:rPr lang="en-US" sz="4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Skywarn</a:t>
            </a:r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Spotter Position Map</a:t>
            </a:r>
          </a:p>
        </p:txBody>
      </p:sp>
    </p:spTree>
    <p:extLst>
      <p:ext uri="{BB962C8B-B14F-4D97-AF65-F5344CB8AC3E}">
        <p14:creationId xmlns:p14="http://schemas.microsoft.com/office/powerpoint/2010/main" val="1488170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9FDC6F-A2F9-6062-1388-B69A14398FCC}"/>
              </a:ext>
            </a:extLst>
          </p:cNvPr>
          <p:cNvSpPr/>
          <p:nvPr/>
        </p:nvSpPr>
        <p:spPr>
          <a:xfrm>
            <a:off x="1" y="5631021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/>
              </a:rPr>
              <a:t>https://www.weather.gov/arx/skywarn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Picture 15">
            <a:extLst>
              <a:ext uri="{FF2B5EF4-FFF2-40B4-BE49-F238E27FC236}">
                <a16:creationId xmlns:a16="http://schemas.microsoft.com/office/drawing/2014/main" id="{6336A2C6-4216-EFCC-2A47-0CE3478E9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114" y="952279"/>
            <a:ext cx="7805530" cy="457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30B9603-5B66-6D3E-7344-4F2378D5FE06}"/>
              </a:ext>
            </a:extLst>
          </p:cNvPr>
          <p:cNvSpPr/>
          <p:nvPr/>
        </p:nvSpPr>
        <p:spPr>
          <a:xfrm>
            <a:off x="0" y="19418"/>
            <a:ext cx="12192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NWS </a:t>
            </a:r>
            <a:r>
              <a:rPr lang="en-US" sz="60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Skywarn</a:t>
            </a:r>
            <a: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Information Page</a:t>
            </a:r>
          </a:p>
        </p:txBody>
      </p:sp>
    </p:spTree>
    <p:extLst>
      <p:ext uri="{BB962C8B-B14F-4D97-AF65-F5344CB8AC3E}">
        <p14:creationId xmlns:p14="http://schemas.microsoft.com/office/powerpoint/2010/main" val="1784966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7DAB48-35D6-DD06-CFA4-5687338F7498}"/>
              </a:ext>
            </a:extLst>
          </p:cNvPr>
          <p:cNvSpPr/>
          <p:nvPr/>
        </p:nvSpPr>
        <p:spPr>
          <a:xfrm>
            <a:off x="3352816" y="19408"/>
            <a:ext cx="54863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Questions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4098" name="Picture 2" descr="3d Red Question Mark Stock Photo - Download Image Now - Question Mark,  Asking, Three Dimensional - iStock">
            <a:extLst>
              <a:ext uri="{FF2B5EF4-FFF2-40B4-BE49-F238E27FC236}">
                <a16:creationId xmlns:a16="http://schemas.microsoft.com/office/drawing/2014/main" id="{319F8DD2-3C16-FA2F-3BC3-3ACE5784B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986" y="1552206"/>
            <a:ext cx="5319205" cy="531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80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D40789E-46AC-7EB3-07D6-CC1E4D4A8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797" y="26988"/>
            <a:ext cx="7162800" cy="680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759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>
            <a:extLst>
              <a:ext uri="{FF2B5EF4-FFF2-40B4-BE49-F238E27FC236}">
                <a16:creationId xmlns:a16="http://schemas.microsoft.com/office/drawing/2014/main" id="{8D2BC827-09E6-B8B1-42A4-C09726F4B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928" y="304800"/>
            <a:ext cx="3200400" cy="312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118F18C2-B01E-AB8E-4F96-684B34EB1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43" y="573087"/>
            <a:ext cx="44196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B6988EB-80C5-A596-6494-77388A2D9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578" y="3165475"/>
            <a:ext cx="3858821" cy="366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8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5000">
        <p15:prstTrans prst="pageCurlDouble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43F06B-5741-304E-E5E5-FFD490465C24}"/>
              </a:ext>
            </a:extLst>
          </p:cNvPr>
          <p:cNvSpPr/>
          <p:nvPr/>
        </p:nvSpPr>
        <p:spPr>
          <a:xfrm>
            <a:off x="2188210" y="263897"/>
            <a:ext cx="781560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Qualifications for:</a:t>
            </a:r>
          </a:p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Wisconsin ARES/RACES</a:t>
            </a:r>
          </a:p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&amp;</a:t>
            </a:r>
          </a:p>
          <a:p>
            <a:pPr algn="ctr"/>
            <a:r>
              <a:rPr lang="en-US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Skywarn</a:t>
            </a:r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Weather spotting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819D54-B2F2-7E47-EE34-BA8E9DC85532}"/>
              </a:ext>
            </a:extLst>
          </p:cNvPr>
          <p:cNvSpPr/>
          <p:nvPr/>
        </p:nvSpPr>
        <p:spPr>
          <a:xfrm>
            <a:off x="456214" y="3510679"/>
            <a:ext cx="1124602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By: Chris Kanable KC9CMD</a:t>
            </a:r>
          </a:p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ARES/RACES Emergency Coordinator</a:t>
            </a:r>
          </a:p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&amp;</a:t>
            </a:r>
          </a:p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Richland County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Skywarn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Coordinator 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64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75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75" accel="100000" fill="hold">
                                          <p:stCondLst>
                                            <p:cond delay="15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75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5" accel="100000" fill="hold">
                                          <p:stCondLst>
                                            <p:cond delay="15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50775D-E3A8-F05D-B62C-F2B5FFF6EF2C}"/>
              </a:ext>
            </a:extLst>
          </p:cNvPr>
          <p:cNvSpPr txBox="1"/>
          <p:nvPr/>
        </p:nvSpPr>
        <p:spPr>
          <a:xfrm>
            <a:off x="0" y="693425"/>
            <a:ext cx="1219200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u="sng" dirty="0">
                <a:latin typeface="Actor"/>
              </a:rPr>
              <a:t>Effective Immediately, the following are membership standards to keep in good standing</a:t>
            </a:r>
            <a:br>
              <a:rPr lang="en-US" b="0" i="0" dirty="0">
                <a:effectLst/>
                <a:latin typeface="Actor"/>
              </a:rPr>
            </a:br>
            <a:br>
              <a:rPr lang="en-US" b="0" i="0" dirty="0">
                <a:effectLst/>
                <a:latin typeface="Actor"/>
              </a:rPr>
            </a:br>
            <a:r>
              <a:rPr lang="en-US" dirty="0">
                <a:latin typeface="Actor"/>
              </a:rPr>
              <a:t>1.</a:t>
            </a:r>
            <a:r>
              <a:rPr lang="en-US" sz="2400" b="0" i="0" dirty="0">
                <a:effectLst/>
                <a:latin typeface="Actor"/>
              </a:rPr>
              <a:t>Participation in 12 home county ARES/RACES training nets per year.</a:t>
            </a:r>
          </a:p>
          <a:p>
            <a:endParaRPr lang="en-US" sz="2400" b="0" i="0" dirty="0">
              <a:effectLst/>
              <a:latin typeface="Actor"/>
            </a:endParaRPr>
          </a:p>
          <a:p>
            <a:r>
              <a:rPr lang="en-US" sz="2400" b="0" i="0" dirty="0">
                <a:effectLst/>
                <a:latin typeface="Actor"/>
              </a:rPr>
              <a:t>2.Participation in one ARES/RACES activation (either SKYWARN or other) per year.</a:t>
            </a:r>
          </a:p>
          <a:p>
            <a:endParaRPr lang="en-US" sz="2400" b="0" i="0" dirty="0">
              <a:effectLst/>
              <a:latin typeface="Actor"/>
            </a:endParaRPr>
          </a:p>
          <a:p>
            <a:r>
              <a:rPr lang="en-US" sz="2400" b="0" i="0" dirty="0">
                <a:effectLst/>
                <a:latin typeface="Actor"/>
              </a:rPr>
              <a:t>3.Attend one ARES/RACES meeting per year (might be the annual meeting).</a:t>
            </a:r>
          </a:p>
          <a:p>
            <a:endParaRPr lang="en-US" sz="2400" b="0" i="0" dirty="0">
              <a:effectLst/>
              <a:latin typeface="Actor"/>
            </a:endParaRPr>
          </a:p>
          <a:p>
            <a:r>
              <a:rPr lang="en-US" sz="2400" b="0" i="0" dirty="0">
                <a:effectLst/>
                <a:latin typeface="Actor"/>
              </a:rPr>
              <a:t>4.Send one NTS radiogram per year indicating the member is still interested in retaining membership.  This does not have to be on the air, it can be through e-mail or WINLINK 2000, etc., but it must be in NTS format.</a:t>
            </a:r>
          </a:p>
          <a:p>
            <a:endParaRPr lang="en-US" sz="2400" b="0" i="0" dirty="0">
              <a:effectLst/>
              <a:latin typeface="Actor"/>
            </a:endParaRPr>
          </a:p>
          <a:p>
            <a:r>
              <a:rPr lang="en-US" sz="2400" b="0" i="0" dirty="0">
                <a:effectLst/>
                <a:latin typeface="Actor"/>
              </a:rPr>
              <a:t>5.Be a contributor to the team in the eyes of the EC (subjective, but important).</a:t>
            </a:r>
          </a:p>
          <a:p>
            <a:endParaRPr lang="en-US" sz="2400" b="0" i="0" dirty="0">
              <a:effectLst/>
              <a:latin typeface="Actor"/>
            </a:endParaRPr>
          </a:p>
          <a:p>
            <a:r>
              <a:rPr lang="en-US" sz="2400" b="0" i="0" dirty="0">
                <a:effectLst/>
                <a:latin typeface="Actor"/>
              </a:rPr>
              <a:t>6.Attend SKYWARN training at least once every two years.</a:t>
            </a:r>
          </a:p>
          <a:p>
            <a:endParaRPr lang="en-US" sz="2400" b="0" i="0" dirty="0">
              <a:effectLst/>
              <a:latin typeface="Actor"/>
            </a:endParaRPr>
          </a:p>
          <a:p>
            <a:r>
              <a:rPr lang="en-US" sz="2400" b="0" i="0" dirty="0">
                <a:effectLst/>
                <a:latin typeface="Actor"/>
              </a:rPr>
              <a:t>7.Completion of ICS-100 and IS-700 courses. (</a:t>
            </a:r>
            <a:r>
              <a:rPr lang="en-US" sz="2000" b="0" i="0" dirty="0">
                <a:effectLst/>
                <a:latin typeface="Actor"/>
              </a:rPr>
              <a:t>When completed turn in a copy of license and certificates</a:t>
            </a:r>
            <a:r>
              <a:rPr lang="en-US" sz="2400" b="0" i="0" dirty="0">
                <a:effectLst/>
                <a:latin typeface="Actor"/>
              </a:rPr>
              <a:t>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D3765-799E-83EF-8018-43036D283FD3}"/>
              </a:ext>
            </a:extLst>
          </p:cNvPr>
          <p:cNvSpPr/>
          <p:nvPr/>
        </p:nvSpPr>
        <p:spPr>
          <a:xfrm>
            <a:off x="491837" y="-7889"/>
            <a:ext cx="11208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Wisconsin ARES/RACES Qualifications!</a:t>
            </a:r>
          </a:p>
        </p:txBody>
      </p:sp>
    </p:spTree>
    <p:extLst>
      <p:ext uri="{BB962C8B-B14F-4D97-AF65-F5344CB8AC3E}">
        <p14:creationId xmlns:p14="http://schemas.microsoft.com/office/powerpoint/2010/main" val="1069042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>
            <a:extLst>
              <a:ext uri="{FF2B5EF4-FFF2-40B4-BE49-F238E27FC236}">
                <a16:creationId xmlns:a16="http://schemas.microsoft.com/office/drawing/2014/main" id="{7B33986B-BFFD-A772-1EFA-18ED90130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45" y="573086"/>
            <a:ext cx="10180983" cy="597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3120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4D02F6-0DEE-8263-CFFB-E6B89A1A1FE1}"/>
              </a:ext>
            </a:extLst>
          </p:cNvPr>
          <p:cNvSpPr/>
          <p:nvPr/>
        </p:nvSpPr>
        <p:spPr>
          <a:xfrm>
            <a:off x="324528" y="2400073"/>
            <a:ext cx="1154296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Attend a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skywarn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training every 2 years</a:t>
            </a: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Participate in at least 1 activation a year </a:t>
            </a:r>
          </a:p>
          <a:p>
            <a:pPr algn="ctr"/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AD93D0-B4A1-DB14-4446-93C79C789134}"/>
              </a:ext>
            </a:extLst>
          </p:cNvPr>
          <p:cNvSpPr/>
          <p:nvPr/>
        </p:nvSpPr>
        <p:spPr>
          <a:xfrm>
            <a:off x="265429" y="292363"/>
            <a:ext cx="11661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Richland County </a:t>
            </a:r>
            <a:r>
              <a:rPr lang="en-US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Skywarn</a:t>
            </a:r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Qualifications </a:t>
            </a:r>
          </a:p>
        </p:txBody>
      </p:sp>
    </p:spTree>
    <p:extLst>
      <p:ext uri="{BB962C8B-B14F-4D97-AF65-F5344CB8AC3E}">
        <p14:creationId xmlns:p14="http://schemas.microsoft.com/office/powerpoint/2010/main" val="4061260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7F52496-1982-6242-8284-0A4BB7247FAA}"/>
              </a:ext>
            </a:extLst>
          </p:cNvPr>
          <p:cNvSpPr txBox="1"/>
          <p:nvPr/>
        </p:nvSpPr>
        <p:spPr>
          <a:xfrm>
            <a:off x="838200" y="94173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Richland County </a:t>
            </a:r>
            <a:r>
              <a:rPr lang="en-US" sz="4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Skywarn</a:t>
            </a:r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116450-41D3-DC96-C07E-64909B9939C1}"/>
              </a:ext>
            </a:extLst>
          </p:cNvPr>
          <p:cNvSpPr txBox="1"/>
          <p:nvPr/>
        </p:nvSpPr>
        <p:spPr>
          <a:xfrm>
            <a:off x="838200" y="1703430"/>
            <a:ext cx="105156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Local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Skywarn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repeater:</a:t>
            </a:r>
          </a:p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W9PVR</a:t>
            </a:r>
          </a:p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146.910   – offset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(146.310)</a:t>
            </a:r>
          </a:p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Tone Squelch 131.8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6813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24D87EF-1334-7511-84E8-59FF4EB43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089504"/>
              </p:ext>
            </p:extLst>
          </p:nvPr>
        </p:nvGraphicFramePr>
        <p:xfrm>
          <a:off x="0" y="696036"/>
          <a:ext cx="12191999" cy="6329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9686877" imgH="7467568" progId="Acrobat.Document.DC">
                  <p:embed/>
                </p:oleObj>
              </mc:Choice>
              <mc:Fallback>
                <p:oleObj name="Acrobat Document" r:id="rId2" imgW="9686877" imgH="7467568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696036"/>
                        <a:ext cx="12191999" cy="6329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DC73011-CEAE-353C-0596-734758BDCBD2}"/>
              </a:ext>
            </a:extLst>
          </p:cNvPr>
          <p:cNvSpPr/>
          <p:nvPr/>
        </p:nvSpPr>
        <p:spPr>
          <a:xfrm>
            <a:off x="-14134" y="19401"/>
            <a:ext cx="122202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Richland County </a:t>
            </a:r>
            <a:r>
              <a:rPr lang="en-US" sz="4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Skywarn</a:t>
            </a:r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Spotter Position Map</a:t>
            </a:r>
          </a:p>
        </p:txBody>
      </p:sp>
    </p:spTree>
    <p:extLst>
      <p:ext uri="{BB962C8B-B14F-4D97-AF65-F5344CB8AC3E}">
        <p14:creationId xmlns:p14="http://schemas.microsoft.com/office/powerpoint/2010/main" val="6036568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327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Actor</vt:lpstr>
      <vt:lpstr>Arial</vt:lpstr>
      <vt:lpstr>Calibri</vt:lpstr>
      <vt:lpstr>Calibri Light</vt:lpstr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KC9CMD Christopher Kanable</dc:creator>
  <cp:lastModifiedBy>KC9CMD Christopher Kanable</cp:lastModifiedBy>
  <cp:revision>3</cp:revision>
  <dcterms:created xsi:type="dcterms:W3CDTF">2024-03-10T03:44:45Z</dcterms:created>
  <dcterms:modified xsi:type="dcterms:W3CDTF">2024-03-11T22:45:51Z</dcterms:modified>
</cp:coreProperties>
</file>